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2" r:id="rId8"/>
    <p:sldId id="261" r:id="rId9"/>
    <p:sldId id="263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1"/>
    <p:restoredTop sz="94597"/>
  </p:normalViewPr>
  <p:slideViewPr>
    <p:cSldViewPr snapToGrid="0" snapToObjects="1">
      <p:cViewPr varScale="1">
        <p:scale>
          <a:sx n="131" d="100"/>
          <a:sy n="131" d="100"/>
        </p:scale>
        <p:origin x="192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242DC2-8C05-164C-8EE4-FDEFA62DF4B1}" type="doc">
      <dgm:prSet loTypeId="urn:microsoft.com/office/officeart/2005/8/layout/hProcess9" loCatId="" qsTypeId="urn:microsoft.com/office/officeart/2005/8/quickstyle/simple1" qsCatId="simple" csTypeId="urn:microsoft.com/office/officeart/2005/8/colors/accent1_2" csCatId="accent1" phldr="1"/>
      <dgm:spPr/>
    </dgm:pt>
    <dgm:pt modelId="{24C24133-09C2-2843-B279-184F0F6B42F4}">
      <dgm:prSet phldrT="[Text]"/>
      <dgm:spPr/>
      <dgm:t>
        <a:bodyPr/>
        <a:lstStyle/>
        <a:p>
          <a:r>
            <a:rPr lang="de-DE" dirty="0"/>
            <a:t>Zweckbestimmung</a:t>
          </a:r>
        </a:p>
      </dgm:t>
    </dgm:pt>
    <dgm:pt modelId="{842D8633-8B39-7B43-A1ED-7118716A36D0}" type="parTrans" cxnId="{E073C6F9-ABF0-DE4A-8BF5-720B1639C7D1}">
      <dgm:prSet/>
      <dgm:spPr/>
      <dgm:t>
        <a:bodyPr/>
        <a:lstStyle/>
        <a:p>
          <a:endParaRPr lang="de-DE"/>
        </a:p>
      </dgm:t>
    </dgm:pt>
    <dgm:pt modelId="{BF6ABFBD-E51B-394A-B8D7-5E15E83E0EC8}" type="sibTrans" cxnId="{E073C6F9-ABF0-DE4A-8BF5-720B1639C7D1}">
      <dgm:prSet/>
      <dgm:spPr/>
      <dgm:t>
        <a:bodyPr/>
        <a:lstStyle/>
        <a:p>
          <a:endParaRPr lang="de-DE"/>
        </a:p>
      </dgm:t>
    </dgm:pt>
    <dgm:pt modelId="{B8EC42FD-2D43-F048-B126-BD514BF02B78}">
      <dgm:prSet phldrT="[Text]"/>
      <dgm:spPr/>
      <dgm:t>
        <a:bodyPr/>
        <a:lstStyle/>
        <a:p>
          <a:r>
            <a:rPr lang="de-DE" dirty="0"/>
            <a:t>Risikoklassifizierung</a:t>
          </a:r>
        </a:p>
      </dgm:t>
    </dgm:pt>
    <dgm:pt modelId="{3F5CB04D-5906-6646-9B97-C3C8D48F28A3}" type="parTrans" cxnId="{3FFEBD54-13B6-C74D-A799-C9EDC31DB1C7}">
      <dgm:prSet/>
      <dgm:spPr/>
      <dgm:t>
        <a:bodyPr/>
        <a:lstStyle/>
        <a:p>
          <a:endParaRPr lang="de-DE"/>
        </a:p>
      </dgm:t>
    </dgm:pt>
    <dgm:pt modelId="{2F94735A-6AA2-2447-93B5-FDB1FA4C089E}" type="sibTrans" cxnId="{3FFEBD54-13B6-C74D-A799-C9EDC31DB1C7}">
      <dgm:prSet/>
      <dgm:spPr/>
      <dgm:t>
        <a:bodyPr/>
        <a:lstStyle/>
        <a:p>
          <a:endParaRPr lang="de-DE"/>
        </a:p>
      </dgm:t>
    </dgm:pt>
    <dgm:pt modelId="{A85B7BC7-1505-3E46-86A4-DF77D5E2FE75}">
      <dgm:prSet phldrT="[Text]"/>
      <dgm:spPr/>
      <dgm:t>
        <a:bodyPr/>
        <a:lstStyle/>
        <a:p>
          <a:r>
            <a:rPr lang="de-DE" dirty="0"/>
            <a:t>Qualitätsgesicherte Entwicklung</a:t>
          </a:r>
        </a:p>
      </dgm:t>
    </dgm:pt>
    <dgm:pt modelId="{89F9B39F-77C8-5049-B544-08AB0F97F6F2}" type="parTrans" cxnId="{72CE3F79-9F67-B747-8F13-CBEC3B4422AC}">
      <dgm:prSet/>
      <dgm:spPr/>
      <dgm:t>
        <a:bodyPr/>
        <a:lstStyle/>
        <a:p>
          <a:endParaRPr lang="de-DE"/>
        </a:p>
      </dgm:t>
    </dgm:pt>
    <dgm:pt modelId="{D985BB9D-36F2-B347-9672-BCFD8CA5B02F}" type="sibTrans" cxnId="{72CE3F79-9F67-B747-8F13-CBEC3B4422AC}">
      <dgm:prSet/>
      <dgm:spPr/>
      <dgm:t>
        <a:bodyPr/>
        <a:lstStyle/>
        <a:p>
          <a:endParaRPr lang="de-DE"/>
        </a:p>
      </dgm:t>
    </dgm:pt>
    <dgm:pt modelId="{C4FF6336-EBFE-6945-97A4-272D71C9EA7D}">
      <dgm:prSet phldrT="[Text]"/>
      <dgm:spPr/>
      <dgm:t>
        <a:bodyPr/>
        <a:lstStyle/>
        <a:p>
          <a:r>
            <a:rPr lang="de-DE" dirty="0"/>
            <a:t>Inverkehrbringen</a:t>
          </a:r>
        </a:p>
      </dgm:t>
    </dgm:pt>
    <dgm:pt modelId="{60CD6198-2B41-2541-A3E2-96A2A022728F}" type="parTrans" cxnId="{338CF6C3-75AB-6643-A3E3-C6E6BA1FF560}">
      <dgm:prSet/>
      <dgm:spPr/>
      <dgm:t>
        <a:bodyPr/>
        <a:lstStyle/>
        <a:p>
          <a:endParaRPr lang="de-DE"/>
        </a:p>
      </dgm:t>
    </dgm:pt>
    <dgm:pt modelId="{A26548EE-688C-234A-8842-5F2B5E270A7C}" type="sibTrans" cxnId="{338CF6C3-75AB-6643-A3E3-C6E6BA1FF560}">
      <dgm:prSet/>
      <dgm:spPr/>
      <dgm:t>
        <a:bodyPr/>
        <a:lstStyle/>
        <a:p>
          <a:endParaRPr lang="de-DE"/>
        </a:p>
      </dgm:t>
    </dgm:pt>
    <dgm:pt modelId="{581C69E0-57BD-7B46-A32C-F1C365471F04}">
      <dgm:prSet phldrT="[Text]"/>
      <dgm:spPr/>
      <dgm:t>
        <a:bodyPr/>
        <a:lstStyle/>
        <a:p>
          <a:r>
            <a:rPr lang="de-DE" dirty="0"/>
            <a:t>Marktüberwachung</a:t>
          </a:r>
        </a:p>
      </dgm:t>
    </dgm:pt>
    <dgm:pt modelId="{38D0FCD6-C69E-EE46-BD35-C4246C638F5A}" type="parTrans" cxnId="{DC3831A9-3B79-7F48-820B-144C6273AF7E}">
      <dgm:prSet/>
      <dgm:spPr/>
      <dgm:t>
        <a:bodyPr/>
        <a:lstStyle/>
        <a:p>
          <a:endParaRPr lang="de-DE"/>
        </a:p>
      </dgm:t>
    </dgm:pt>
    <dgm:pt modelId="{AD29E2E9-CDEE-724A-9469-B551D513D825}" type="sibTrans" cxnId="{DC3831A9-3B79-7F48-820B-144C6273AF7E}">
      <dgm:prSet/>
      <dgm:spPr/>
      <dgm:t>
        <a:bodyPr/>
        <a:lstStyle/>
        <a:p>
          <a:endParaRPr lang="de-DE"/>
        </a:p>
      </dgm:t>
    </dgm:pt>
    <dgm:pt modelId="{3B596A77-1241-6144-B3D6-BBE03F547F71}" type="pres">
      <dgm:prSet presAssocID="{F6242DC2-8C05-164C-8EE4-FDEFA62DF4B1}" presName="CompostProcess" presStyleCnt="0">
        <dgm:presLayoutVars>
          <dgm:dir/>
          <dgm:resizeHandles val="exact"/>
        </dgm:presLayoutVars>
      </dgm:prSet>
      <dgm:spPr/>
    </dgm:pt>
    <dgm:pt modelId="{70A92080-1DBD-384D-9B37-342E99C491E6}" type="pres">
      <dgm:prSet presAssocID="{F6242DC2-8C05-164C-8EE4-FDEFA62DF4B1}" presName="arrow" presStyleLbl="bgShp" presStyleIdx="0" presStyleCnt="1"/>
      <dgm:spPr/>
    </dgm:pt>
    <dgm:pt modelId="{3944C7E0-9371-CE47-B7CD-AD644A641333}" type="pres">
      <dgm:prSet presAssocID="{F6242DC2-8C05-164C-8EE4-FDEFA62DF4B1}" presName="linearProcess" presStyleCnt="0"/>
      <dgm:spPr/>
    </dgm:pt>
    <dgm:pt modelId="{83A60965-838C-3442-A742-F114FC618875}" type="pres">
      <dgm:prSet presAssocID="{24C24133-09C2-2843-B279-184F0F6B42F4}" presName="textNode" presStyleLbl="node1" presStyleIdx="0" presStyleCnt="5">
        <dgm:presLayoutVars>
          <dgm:bulletEnabled val="1"/>
        </dgm:presLayoutVars>
      </dgm:prSet>
      <dgm:spPr/>
    </dgm:pt>
    <dgm:pt modelId="{8D30531D-3D24-C844-ABDC-42A101EBE16F}" type="pres">
      <dgm:prSet presAssocID="{BF6ABFBD-E51B-394A-B8D7-5E15E83E0EC8}" presName="sibTrans" presStyleCnt="0"/>
      <dgm:spPr/>
    </dgm:pt>
    <dgm:pt modelId="{2CB8B5AE-1742-104F-91CD-FA733F084A48}" type="pres">
      <dgm:prSet presAssocID="{B8EC42FD-2D43-F048-B126-BD514BF02B78}" presName="textNode" presStyleLbl="node1" presStyleIdx="1" presStyleCnt="5">
        <dgm:presLayoutVars>
          <dgm:bulletEnabled val="1"/>
        </dgm:presLayoutVars>
      </dgm:prSet>
      <dgm:spPr/>
    </dgm:pt>
    <dgm:pt modelId="{9399ADB8-ABF1-514F-8A5A-576E9312EDAD}" type="pres">
      <dgm:prSet presAssocID="{2F94735A-6AA2-2447-93B5-FDB1FA4C089E}" presName="sibTrans" presStyleCnt="0"/>
      <dgm:spPr/>
    </dgm:pt>
    <dgm:pt modelId="{E85D31F4-1A40-2D4D-B23A-D46DA14822E4}" type="pres">
      <dgm:prSet presAssocID="{A85B7BC7-1505-3E46-86A4-DF77D5E2FE75}" presName="textNode" presStyleLbl="node1" presStyleIdx="2" presStyleCnt="5">
        <dgm:presLayoutVars>
          <dgm:bulletEnabled val="1"/>
        </dgm:presLayoutVars>
      </dgm:prSet>
      <dgm:spPr/>
    </dgm:pt>
    <dgm:pt modelId="{7EB107B1-25D6-3C43-BF05-7C605433FCD2}" type="pres">
      <dgm:prSet presAssocID="{D985BB9D-36F2-B347-9672-BCFD8CA5B02F}" presName="sibTrans" presStyleCnt="0"/>
      <dgm:spPr/>
    </dgm:pt>
    <dgm:pt modelId="{DA42D211-65A5-864E-893B-6CAFC3196C57}" type="pres">
      <dgm:prSet presAssocID="{C4FF6336-EBFE-6945-97A4-272D71C9EA7D}" presName="textNode" presStyleLbl="node1" presStyleIdx="3" presStyleCnt="5">
        <dgm:presLayoutVars>
          <dgm:bulletEnabled val="1"/>
        </dgm:presLayoutVars>
      </dgm:prSet>
      <dgm:spPr/>
    </dgm:pt>
    <dgm:pt modelId="{C1256571-973A-1640-BA3F-BB908028A855}" type="pres">
      <dgm:prSet presAssocID="{A26548EE-688C-234A-8842-5F2B5E270A7C}" presName="sibTrans" presStyleCnt="0"/>
      <dgm:spPr/>
    </dgm:pt>
    <dgm:pt modelId="{76ED585D-B5B6-8E43-B855-657DB2D78A6E}" type="pres">
      <dgm:prSet presAssocID="{581C69E0-57BD-7B46-A32C-F1C365471F04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3FFEBD54-13B6-C74D-A799-C9EDC31DB1C7}" srcId="{F6242DC2-8C05-164C-8EE4-FDEFA62DF4B1}" destId="{B8EC42FD-2D43-F048-B126-BD514BF02B78}" srcOrd="1" destOrd="0" parTransId="{3F5CB04D-5906-6646-9B97-C3C8D48F28A3}" sibTransId="{2F94735A-6AA2-2447-93B5-FDB1FA4C089E}"/>
    <dgm:cxn modelId="{401D6F61-5382-BB4C-9601-6B6463AC2292}" type="presOf" srcId="{F6242DC2-8C05-164C-8EE4-FDEFA62DF4B1}" destId="{3B596A77-1241-6144-B3D6-BBE03F547F71}" srcOrd="0" destOrd="0" presId="urn:microsoft.com/office/officeart/2005/8/layout/hProcess9"/>
    <dgm:cxn modelId="{C3C12278-10A9-D144-B90D-A328CA5D353F}" type="presOf" srcId="{24C24133-09C2-2843-B279-184F0F6B42F4}" destId="{83A60965-838C-3442-A742-F114FC618875}" srcOrd="0" destOrd="0" presId="urn:microsoft.com/office/officeart/2005/8/layout/hProcess9"/>
    <dgm:cxn modelId="{72CE3F79-9F67-B747-8F13-CBEC3B4422AC}" srcId="{F6242DC2-8C05-164C-8EE4-FDEFA62DF4B1}" destId="{A85B7BC7-1505-3E46-86A4-DF77D5E2FE75}" srcOrd="2" destOrd="0" parTransId="{89F9B39F-77C8-5049-B544-08AB0F97F6F2}" sibTransId="{D985BB9D-36F2-B347-9672-BCFD8CA5B02F}"/>
    <dgm:cxn modelId="{90A11485-8CE5-224D-9D07-195771764D3A}" type="presOf" srcId="{C4FF6336-EBFE-6945-97A4-272D71C9EA7D}" destId="{DA42D211-65A5-864E-893B-6CAFC3196C57}" srcOrd="0" destOrd="0" presId="urn:microsoft.com/office/officeart/2005/8/layout/hProcess9"/>
    <dgm:cxn modelId="{DC3831A9-3B79-7F48-820B-144C6273AF7E}" srcId="{F6242DC2-8C05-164C-8EE4-FDEFA62DF4B1}" destId="{581C69E0-57BD-7B46-A32C-F1C365471F04}" srcOrd="4" destOrd="0" parTransId="{38D0FCD6-C69E-EE46-BD35-C4246C638F5A}" sibTransId="{AD29E2E9-CDEE-724A-9469-B551D513D825}"/>
    <dgm:cxn modelId="{328062BF-4B37-9F4C-8076-CC93CBD84480}" type="presOf" srcId="{A85B7BC7-1505-3E46-86A4-DF77D5E2FE75}" destId="{E85D31F4-1A40-2D4D-B23A-D46DA14822E4}" srcOrd="0" destOrd="0" presId="urn:microsoft.com/office/officeart/2005/8/layout/hProcess9"/>
    <dgm:cxn modelId="{338CF6C3-75AB-6643-A3E3-C6E6BA1FF560}" srcId="{F6242DC2-8C05-164C-8EE4-FDEFA62DF4B1}" destId="{C4FF6336-EBFE-6945-97A4-272D71C9EA7D}" srcOrd="3" destOrd="0" parTransId="{60CD6198-2B41-2541-A3E2-96A2A022728F}" sibTransId="{A26548EE-688C-234A-8842-5F2B5E270A7C}"/>
    <dgm:cxn modelId="{051291ED-58E6-0C44-84B9-A909E4CFF1C6}" type="presOf" srcId="{B8EC42FD-2D43-F048-B126-BD514BF02B78}" destId="{2CB8B5AE-1742-104F-91CD-FA733F084A48}" srcOrd="0" destOrd="0" presId="urn:microsoft.com/office/officeart/2005/8/layout/hProcess9"/>
    <dgm:cxn modelId="{7B2B3FEE-AC7C-FF48-A1AB-7F975609362C}" type="presOf" srcId="{581C69E0-57BD-7B46-A32C-F1C365471F04}" destId="{76ED585D-B5B6-8E43-B855-657DB2D78A6E}" srcOrd="0" destOrd="0" presId="urn:microsoft.com/office/officeart/2005/8/layout/hProcess9"/>
    <dgm:cxn modelId="{E073C6F9-ABF0-DE4A-8BF5-720B1639C7D1}" srcId="{F6242DC2-8C05-164C-8EE4-FDEFA62DF4B1}" destId="{24C24133-09C2-2843-B279-184F0F6B42F4}" srcOrd="0" destOrd="0" parTransId="{842D8633-8B39-7B43-A1ED-7118716A36D0}" sibTransId="{BF6ABFBD-E51B-394A-B8D7-5E15E83E0EC8}"/>
    <dgm:cxn modelId="{F2327D99-4BB2-7E49-9964-FE5F227EFACC}" type="presParOf" srcId="{3B596A77-1241-6144-B3D6-BBE03F547F71}" destId="{70A92080-1DBD-384D-9B37-342E99C491E6}" srcOrd="0" destOrd="0" presId="urn:microsoft.com/office/officeart/2005/8/layout/hProcess9"/>
    <dgm:cxn modelId="{BEEE7625-39AE-9C4C-9E6C-BC134F7C12D3}" type="presParOf" srcId="{3B596A77-1241-6144-B3D6-BBE03F547F71}" destId="{3944C7E0-9371-CE47-B7CD-AD644A641333}" srcOrd="1" destOrd="0" presId="urn:microsoft.com/office/officeart/2005/8/layout/hProcess9"/>
    <dgm:cxn modelId="{34628397-2C97-B04D-8DD4-6825179803F5}" type="presParOf" srcId="{3944C7E0-9371-CE47-B7CD-AD644A641333}" destId="{83A60965-838C-3442-A742-F114FC618875}" srcOrd="0" destOrd="0" presId="urn:microsoft.com/office/officeart/2005/8/layout/hProcess9"/>
    <dgm:cxn modelId="{B18DA977-D93E-0A4E-8ECB-5F54E52D218F}" type="presParOf" srcId="{3944C7E0-9371-CE47-B7CD-AD644A641333}" destId="{8D30531D-3D24-C844-ABDC-42A101EBE16F}" srcOrd="1" destOrd="0" presId="urn:microsoft.com/office/officeart/2005/8/layout/hProcess9"/>
    <dgm:cxn modelId="{1CC6C2BD-FB45-3841-95B0-9CFAF97E5DBC}" type="presParOf" srcId="{3944C7E0-9371-CE47-B7CD-AD644A641333}" destId="{2CB8B5AE-1742-104F-91CD-FA733F084A48}" srcOrd="2" destOrd="0" presId="urn:microsoft.com/office/officeart/2005/8/layout/hProcess9"/>
    <dgm:cxn modelId="{B04EAD33-4CAA-1145-BCB5-263A287DA27B}" type="presParOf" srcId="{3944C7E0-9371-CE47-B7CD-AD644A641333}" destId="{9399ADB8-ABF1-514F-8A5A-576E9312EDAD}" srcOrd="3" destOrd="0" presId="urn:microsoft.com/office/officeart/2005/8/layout/hProcess9"/>
    <dgm:cxn modelId="{653B4E74-A2AF-1C4C-9D78-ED20D691C7D0}" type="presParOf" srcId="{3944C7E0-9371-CE47-B7CD-AD644A641333}" destId="{E85D31F4-1A40-2D4D-B23A-D46DA14822E4}" srcOrd="4" destOrd="0" presId="urn:microsoft.com/office/officeart/2005/8/layout/hProcess9"/>
    <dgm:cxn modelId="{F101CD67-CD92-8B44-8B47-E09702635C54}" type="presParOf" srcId="{3944C7E0-9371-CE47-B7CD-AD644A641333}" destId="{7EB107B1-25D6-3C43-BF05-7C605433FCD2}" srcOrd="5" destOrd="0" presId="urn:microsoft.com/office/officeart/2005/8/layout/hProcess9"/>
    <dgm:cxn modelId="{8DD3643F-A302-5243-9766-F4ACE087753B}" type="presParOf" srcId="{3944C7E0-9371-CE47-B7CD-AD644A641333}" destId="{DA42D211-65A5-864E-893B-6CAFC3196C57}" srcOrd="6" destOrd="0" presId="urn:microsoft.com/office/officeart/2005/8/layout/hProcess9"/>
    <dgm:cxn modelId="{F425745D-5CF8-254F-A3E5-87CB1291EABB}" type="presParOf" srcId="{3944C7E0-9371-CE47-B7CD-AD644A641333}" destId="{C1256571-973A-1640-BA3F-BB908028A855}" srcOrd="7" destOrd="0" presId="urn:microsoft.com/office/officeart/2005/8/layout/hProcess9"/>
    <dgm:cxn modelId="{F98B012B-4D20-504E-AF96-E3D5A1B1493A}" type="presParOf" srcId="{3944C7E0-9371-CE47-B7CD-AD644A641333}" destId="{76ED585D-B5B6-8E43-B855-657DB2D78A6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242DC2-8C05-164C-8EE4-FDEFA62DF4B1}" type="doc">
      <dgm:prSet loTypeId="urn:microsoft.com/office/officeart/2005/8/layout/hProcess9" loCatId="" qsTypeId="urn:microsoft.com/office/officeart/2005/8/quickstyle/simple1" qsCatId="simple" csTypeId="urn:microsoft.com/office/officeart/2005/8/colors/accent1_2" csCatId="accent1" phldr="1"/>
      <dgm:spPr/>
    </dgm:pt>
    <dgm:pt modelId="{24C24133-09C2-2843-B279-184F0F6B42F4}">
      <dgm:prSet phldrT="[Text]"/>
      <dgm:spPr/>
      <dgm:t>
        <a:bodyPr/>
        <a:lstStyle/>
        <a:p>
          <a:r>
            <a:rPr lang="de-DE" dirty="0"/>
            <a:t>Zweckbestimmung</a:t>
          </a:r>
        </a:p>
      </dgm:t>
    </dgm:pt>
    <dgm:pt modelId="{842D8633-8B39-7B43-A1ED-7118716A36D0}" type="parTrans" cxnId="{E073C6F9-ABF0-DE4A-8BF5-720B1639C7D1}">
      <dgm:prSet/>
      <dgm:spPr/>
      <dgm:t>
        <a:bodyPr/>
        <a:lstStyle/>
        <a:p>
          <a:endParaRPr lang="de-DE"/>
        </a:p>
      </dgm:t>
    </dgm:pt>
    <dgm:pt modelId="{BF6ABFBD-E51B-394A-B8D7-5E15E83E0EC8}" type="sibTrans" cxnId="{E073C6F9-ABF0-DE4A-8BF5-720B1639C7D1}">
      <dgm:prSet/>
      <dgm:spPr/>
      <dgm:t>
        <a:bodyPr/>
        <a:lstStyle/>
        <a:p>
          <a:endParaRPr lang="de-DE"/>
        </a:p>
      </dgm:t>
    </dgm:pt>
    <dgm:pt modelId="{B8EC42FD-2D43-F048-B126-BD514BF02B78}">
      <dgm:prSet phldrT="[Text]"/>
      <dgm:spPr/>
      <dgm:t>
        <a:bodyPr/>
        <a:lstStyle/>
        <a:p>
          <a:r>
            <a:rPr lang="de-DE" dirty="0"/>
            <a:t>Risikoklassifizierung</a:t>
          </a:r>
        </a:p>
      </dgm:t>
    </dgm:pt>
    <dgm:pt modelId="{3F5CB04D-5906-6646-9B97-C3C8D48F28A3}" type="parTrans" cxnId="{3FFEBD54-13B6-C74D-A799-C9EDC31DB1C7}">
      <dgm:prSet/>
      <dgm:spPr/>
      <dgm:t>
        <a:bodyPr/>
        <a:lstStyle/>
        <a:p>
          <a:endParaRPr lang="de-DE"/>
        </a:p>
      </dgm:t>
    </dgm:pt>
    <dgm:pt modelId="{2F94735A-6AA2-2447-93B5-FDB1FA4C089E}" type="sibTrans" cxnId="{3FFEBD54-13B6-C74D-A799-C9EDC31DB1C7}">
      <dgm:prSet/>
      <dgm:spPr/>
      <dgm:t>
        <a:bodyPr/>
        <a:lstStyle/>
        <a:p>
          <a:endParaRPr lang="de-DE"/>
        </a:p>
      </dgm:t>
    </dgm:pt>
    <dgm:pt modelId="{A85B7BC7-1505-3E46-86A4-DF77D5E2FE75}">
      <dgm:prSet phldrT="[Text]"/>
      <dgm:spPr/>
      <dgm:t>
        <a:bodyPr/>
        <a:lstStyle/>
        <a:p>
          <a:r>
            <a:rPr lang="de-DE" dirty="0"/>
            <a:t>Qualitätsgesicherte Entwicklung</a:t>
          </a:r>
        </a:p>
      </dgm:t>
    </dgm:pt>
    <dgm:pt modelId="{89F9B39F-77C8-5049-B544-08AB0F97F6F2}" type="parTrans" cxnId="{72CE3F79-9F67-B747-8F13-CBEC3B4422AC}">
      <dgm:prSet/>
      <dgm:spPr/>
      <dgm:t>
        <a:bodyPr/>
        <a:lstStyle/>
        <a:p>
          <a:endParaRPr lang="de-DE"/>
        </a:p>
      </dgm:t>
    </dgm:pt>
    <dgm:pt modelId="{D985BB9D-36F2-B347-9672-BCFD8CA5B02F}" type="sibTrans" cxnId="{72CE3F79-9F67-B747-8F13-CBEC3B4422AC}">
      <dgm:prSet/>
      <dgm:spPr/>
      <dgm:t>
        <a:bodyPr/>
        <a:lstStyle/>
        <a:p>
          <a:endParaRPr lang="de-DE"/>
        </a:p>
      </dgm:t>
    </dgm:pt>
    <dgm:pt modelId="{C4FF6336-EBFE-6945-97A4-272D71C9EA7D}">
      <dgm:prSet phldrT="[Text]"/>
      <dgm:spPr/>
      <dgm:t>
        <a:bodyPr/>
        <a:lstStyle/>
        <a:p>
          <a:r>
            <a:rPr lang="de-DE" dirty="0"/>
            <a:t>Inverkehrbringen</a:t>
          </a:r>
        </a:p>
      </dgm:t>
    </dgm:pt>
    <dgm:pt modelId="{60CD6198-2B41-2541-A3E2-96A2A022728F}" type="parTrans" cxnId="{338CF6C3-75AB-6643-A3E3-C6E6BA1FF560}">
      <dgm:prSet/>
      <dgm:spPr/>
      <dgm:t>
        <a:bodyPr/>
        <a:lstStyle/>
        <a:p>
          <a:endParaRPr lang="de-DE"/>
        </a:p>
      </dgm:t>
    </dgm:pt>
    <dgm:pt modelId="{A26548EE-688C-234A-8842-5F2B5E270A7C}" type="sibTrans" cxnId="{338CF6C3-75AB-6643-A3E3-C6E6BA1FF560}">
      <dgm:prSet/>
      <dgm:spPr/>
      <dgm:t>
        <a:bodyPr/>
        <a:lstStyle/>
        <a:p>
          <a:endParaRPr lang="de-DE"/>
        </a:p>
      </dgm:t>
    </dgm:pt>
    <dgm:pt modelId="{581C69E0-57BD-7B46-A32C-F1C365471F04}">
      <dgm:prSet phldrT="[Text]"/>
      <dgm:spPr/>
      <dgm:t>
        <a:bodyPr/>
        <a:lstStyle/>
        <a:p>
          <a:r>
            <a:rPr lang="de-DE" dirty="0"/>
            <a:t>Marktüberwachung</a:t>
          </a:r>
        </a:p>
      </dgm:t>
    </dgm:pt>
    <dgm:pt modelId="{38D0FCD6-C69E-EE46-BD35-C4246C638F5A}" type="parTrans" cxnId="{DC3831A9-3B79-7F48-820B-144C6273AF7E}">
      <dgm:prSet/>
      <dgm:spPr/>
      <dgm:t>
        <a:bodyPr/>
        <a:lstStyle/>
        <a:p>
          <a:endParaRPr lang="de-DE"/>
        </a:p>
      </dgm:t>
    </dgm:pt>
    <dgm:pt modelId="{AD29E2E9-CDEE-724A-9469-B551D513D825}" type="sibTrans" cxnId="{DC3831A9-3B79-7F48-820B-144C6273AF7E}">
      <dgm:prSet/>
      <dgm:spPr/>
      <dgm:t>
        <a:bodyPr/>
        <a:lstStyle/>
        <a:p>
          <a:endParaRPr lang="de-DE"/>
        </a:p>
      </dgm:t>
    </dgm:pt>
    <dgm:pt modelId="{3B596A77-1241-6144-B3D6-BBE03F547F71}" type="pres">
      <dgm:prSet presAssocID="{F6242DC2-8C05-164C-8EE4-FDEFA62DF4B1}" presName="CompostProcess" presStyleCnt="0">
        <dgm:presLayoutVars>
          <dgm:dir/>
          <dgm:resizeHandles val="exact"/>
        </dgm:presLayoutVars>
      </dgm:prSet>
      <dgm:spPr/>
    </dgm:pt>
    <dgm:pt modelId="{70A92080-1DBD-384D-9B37-342E99C491E6}" type="pres">
      <dgm:prSet presAssocID="{F6242DC2-8C05-164C-8EE4-FDEFA62DF4B1}" presName="arrow" presStyleLbl="bgShp" presStyleIdx="0" presStyleCnt="1"/>
      <dgm:spPr/>
    </dgm:pt>
    <dgm:pt modelId="{3944C7E0-9371-CE47-B7CD-AD644A641333}" type="pres">
      <dgm:prSet presAssocID="{F6242DC2-8C05-164C-8EE4-FDEFA62DF4B1}" presName="linearProcess" presStyleCnt="0"/>
      <dgm:spPr/>
    </dgm:pt>
    <dgm:pt modelId="{83A60965-838C-3442-A742-F114FC618875}" type="pres">
      <dgm:prSet presAssocID="{24C24133-09C2-2843-B279-184F0F6B42F4}" presName="textNode" presStyleLbl="node1" presStyleIdx="0" presStyleCnt="5">
        <dgm:presLayoutVars>
          <dgm:bulletEnabled val="1"/>
        </dgm:presLayoutVars>
      </dgm:prSet>
      <dgm:spPr/>
    </dgm:pt>
    <dgm:pt modelId="{8D30531D-3D24-C844-ABDC-42A101EBE16F}" type="pres">
      <dgm:prSet presAssocID="{BF6ABFBD-E51B-394A-B8D7-5E15E83E0EC8}" presName="sibTrans" presStyleCnt="0"/>
      <dgm:spPr/>
    </dgm:pt>
    <dgm:pt modelId="{2CB8B5AE-1742-104F-91CD-FA733F084A48}" type="pres">
      <dgm:prSet presAssocID="{B8EC42FD-2D43-F048-B126-BD514BF02B78}" presName="textNode" presStyleLbl="node1" presStyleIdx="1" presStyleCnt="5">
        <dgm:presLayoutVars>
          <dgm:bulletEnabled val="1"/>
        </dgm:presLayoutVars>
      </dgm:prSet>
      <dgm:spPr/>
    </dgm:pt>
    <dgm:pt modelId="{9399ADB8-ABF1-514F-8A5A-576E9312EDAD}" type="pres">
      <dgm:prSet presAssocID="{2F94735A-6AA2-2447-93B5-FDB1FA4C089E}" presName="sibTrans" presStyleCnt="0"/>
      <dgm:spPr/>
    </dgm:pt>
    <dgm:pt modelId="{E85D31F4-1A40-2D4D-B23A-D46DA14822E4}" type="pres">
      <dgm:prSet presAssocID="{A85B7BC7-1505-3E46-86A4-DF77D5E2FE75}" presName="textNode" presStyleLbl="node1" presStyleIdx="2" presStyleCnt="5">
        <dgm:presLayoutVars>
          <dgm:bulletEnabled val="1"/>
        </dgm:presLayoutVars>
      </dgm:prSet>
      <dgm:spPr/>
    </dgm:pt>
    <dgm:pt modelId="{7EB107B1-25D6-3C43-BF05-7C605433FCD2}" type="pres">
      <dgm:prSet presAssocID="{D985BB9D-36F2-B347-9672-BCFD8CA5B02F}" presName="sibTrans" presStyleCnt="0"/>
      <dgm:spPr/>
    </dgm:pt>
    <dgm:pt modelId="{DA42D211-65A5-864E-893B-6CAFC3196C57}" type="pres">
      <dgm:prSet presAssocID="{C4FF6336-EBFE-6945-97A4-272D71C9EA7D}" presName="textNode" presStyleLbl="node1" presStyleIdx="3" presStyleCnt="5">
        <dgm:presLayoutVars>
          <dgm:bulletEnabled val="1"/>
        </dgm:presLayoutVars>
      </dgm:prSet>
      <dgm:spPr/>
    </dgm:pt>
    <dgm:pt modelId="{C1256571-973A-1640-BA3F-BB908028A855}" type="pres">
      <dgm:prSet presAssocID="{A26548EE-688C-234A-8842-5F2B5E270A7C}" presName="sibTrans" presStyleCnt="0"/>
      <dgm:spPr/>
    </dgm:pt>
    <dgm:pt modelId="{76ED585D-B5B6-8E43-B855-657DB2D78A6E}" type="pres">
      <dgm:prSet presAssocID="{581C69E0-57BD-7B46-A32C-F1C365471F04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3FFEBD54-13B6-C74D-A799-C9EDC31DB1C7}" srcId="{F6242DC2-8C05-164C-8EE4-FDEFA62DF4B1}" destId="{B8EC42FD-2D43-F048-B126-BD514BF02B78}" srcOrd="1" destOrd="0" parTransId="{3F5CB04D-5906-6646-9B97-C3C8D48F28A3}" sibTransId="{2F94735A-6AA2-2447-93B5-FDB1FA4C089E}"/>
    <dgm:cxn modelId="{401D6F61-5382-BB4C-9601-6B6463AC2292}" type="presOf" srcId="{F6242DC2-8C05-164C-8EE4-FDEFA62DF4B1}" destId="{3B596A77-1241-6144-B3D6-BBE03F547F71}" srcOrd="0" destOrd="0" presId="urn:microsoft.com/office/officeart/2005/8/layout/hProcess9"/>
    <dgm:cxn modelId="{C3C12278-10A9-D144-B90D-A328CA5D353F}" type="presOf" srcId="{24C24133-09C2-2843-B279-184F0F6B42F4}" destId="{83A60965-838C-3442-A742-F114FC618875}" srcOrd="0" destOrd="0" presId="urn:microsoft.com/office/officeart/2005/8/layout/hProcess9"/>
    <dgm:cxn modelId="{72CE3F79-9F67-B747-8F13-CBEC3B4422AC}" srcId="{F6242DC2-8C05-164C-8EE4-FDEFA62DF4B1}" destId="{A85B7BC7-1505-3E46-86A4-DF77D5E2FE75}" srcOrd="2" destOrd="0" parTransId="{89F9B39F-77C8-5049-B544-08AB0F97F6F2}" sibTransId="{D985BB9D-36F2-B347-9672-BCFD8CA5B02F}"/>
    <dgm:cxn modelId="{90A11485-8CE5-224D-9D07-195771764D3A}" type="presOf" srcId="{C4FF6336-EBFE-6945-97A4-272D71C9EA7D}" destId="{DA42D211-65A5-864E-893B-6CAFC3196C57}" srcOrd="0" destOrd="0" presId="urn:microsoft.com/office/officeart/2005/8/layout/hProcess9"/>
    <dgm:cxn modelId="{DC3831A9-3B79-7F48-820B-144C6273AF7E}" srcId="{F6242DC2-8C05-164C-8EE4-FDEFA62DF4B1}" destId="{581C69E0-57BD-7B46-A32C-F1C365471F04}" srcOrd="4" destOrd="0" parTransId="{38D0FCD6-C69E-EE46-BD35-C4246C638F5A}" sibTransId="{AD29E2E9-CDEE-724A-9469-B551D513D825}"/>
    <dgm:cxn modelId="{328062BF-4B37-9F4C-8076-CC93CBD84480}" type="presOf" srcId="{A85B7BC7-1505-3E46-86A4-DF77D5E2FE75}" destId="{E85D31F4-1A40-2D4D-B23A-D46DA14822E4}" srcOrd="0" destOrd="0" presId="urn:microsoft.com/office/officeart/2005/8/layout/hProcess9"/>
    <dgm:cxn modelId="{338CF6C3-75AB-6643-A3E3-C6E6BA1FF560}" srcId="{F6242DC2-8C05-164C-8EE4-FDEFA62DF4B1}" destId="{C4FF6336-EBFE-6945-97A4-272D71C9EA7D}" srcOrd="3" destOrd="0" parTransId="{60CD6198-2B41-2541-A3E2-96A2A022728F}" sibTransId="{A26548EE-688C-234A-8842-5F2B5E270A7C}"/>
    <dgm:cxn modelId="{051291ED-58E6-0C44-84B9-A909E4CFF1C6}" type="presOf" srcId="{B8EC42FD-2D43-F048-B126-BD514BF02B78}" destId="{2CB8B5AE-1742-104F-91CD-FA733F084A48}" srcOrd="0" destOrd="0" presId="urn:microsoft.com/office/officeart/2005/8/layout/hProcess9"/>
    <dgm:cxn modelId="{7B2B3FEE-AC7C-FF48-A1AB-7F975609362C}" type="presOf" srcId="{581C69E0-57BD-7B46-A32C-F1C365471F04}" destId="{76ED585D-B5B6-8E43-B855-657DB2D78A6E}" srcOrd="0" destOrd="0" presId="urn:microsoft.com/office/officeart/2005/8/layout/hProcess9"/>
    <dgm:cxn modelId="{E073C6F9-ABF0-DE4A-8BF5-720B1639C7D1}" srcId="{F6242DC2-8C05-164C-8EE4-FDEFA62DF4B1}" destId="{24C24133-09C2-2843-B279-184F0F6B42F4}" srcOrd="0" destOrd="0" parTransId="{842D8633-8B39-7B43-A1ED-7118716A36D0}" sibTransId="{BF6ABFBD-E51B-394A-B8D7-5E15E83E0EC8}"/>
    <dgm:cxn modelId="{F2327D99-4BB2-7E49-9964-FE5F227EFACC}" type="presParOf" srcId="{3B596A77-1241-6144-B3D6-BBE03F547F71}" destId="{70A92080-1DBD-384D-9B37-342E99C491E6}" srcOrd="0" destOrd="0" presId="urn:microsoft.com/office/officeart/2005/8/layout/hProcess9"/>
    <dgm:cxn modelId="{BEEE7625-39AE-9C4C-9E6C-BC134F7C12D3}" type="presParOf" srcId="{3B596A77-1241-6144-B3D6-BBE03F547F71}" destId="{3944C7E0-9371-CE47-B7CD-AD644A641333}" srcOrd="1" destOrd="0" presId="urn:microsoft.com/office/officeart/2005/8/layout/hProcess9"/>
    <dgm:cxn modelId="{34628397-2C97-B04D-8DD4-6825179803F5}" type="presParOf" srcId="{3944C7E0-9371-CE47-B7CD-AD644A641333}" destId="{83A60965-838C-3442-A742-F114FC618875}" srcOrd="0" destOrd="0" presId="urn:microsoft.com/office/officeart/2005/8/layout/hProcess9"/>
    <dgm:cxn modelId="{B18DA977-D93E-0A4E-8ECB-5F54E52D218F}" type="presParOf" srcId="{3944C7E0-9371-CE47-B7CD-AD644A641333}" destId="{8D30531D-3D24-C844-ABDC-42A101EBE16F}" srcOrd="1" destOrd="0" presId="urn:microsoft.com/office/officeart/2005/8/layout/hProcess9"/>
    <dgm:cxn modelId="{1CC6C2BD-FB45-3841-95B0-9CFAF97E5DBC}" type="presParOf" srcId="{3944C7E0-9371-CE47-B7CD-AD644A641333}" destId="{2CB8B5AE-1742-104F-91CD-FA733F084A48}" srcOrd="2" destOrd="0" presId="urn:microsoft.com/office/officeart/2005/8/layout/hProcess9"/>
    <dgm:cxn modelId="{B04EAD33-4CAA-1145-BCB5-263A287DA27B}" type="presParOf" srcId="{3944C7E0-9371-CE47-B7CD-AD644A641333}" destId="{9399ADB8-ABF1-514F-8A5A-576E9312EDAD}" srcOrd="3" destOrd="0" presId="urn:microsoft.com/office/officeart/2005/8/layout/hProcess9"/>
    <dgm:cxn modelId="{653B4E74-A2AF-1C4C-9D78-ED20D691C7D0}" type="presParOf" srcId="{3944C7E0-9371-CE47-B7CD-AD644A641333}" destId="{E85D31F4-1A40-2D4D-B23A-D46DA14822E4}" srcOrd="4" destOrd="0" presId="urn:microsoft.com/office/officeart/2005/8/layout/hProcess9"/>
    <dgm:cxn modelId="{F101CD67-CD92-8B44-8B47-E09702635C54}" type="presParOf" srcId="{3944C7E0-9371-CE47-B7CD-AD644A641333}" destId="{7EB107B1-25D6-3C43-BF05-7C605433FCD2}" srcOrd="5" destOrd="0" presId="urn:microsoft.com/office/officeart/2005/8/layout/hProcess9"/>
    <dgm:cxn modelId="{8DD3643F-A302-5243-9766-F4ACE087753B}" type="presParOf" srcId="{3944C7E0-9371-CE47-B7CD-AD644A641333}" destId="{DA42D211-65A5-864E-893B-6CAFC3196C57}" srcOrd="6" destOrd="0" presId="urn:microsoft.com/office/officeart/2005/8/layout/hProcess9"/>
    <dgm:cxn modelId="{F425745D-5CF8-254F-A3E5-87CB1291EABB}" type="presParOf" srcId="{3944C7E0-9371-CE47-B7CD-AD644A641333}" destId="{C1256571-973A-1640-BA3F-BB908028A855}" srcOrd="7" destOrd="0" presId="urn:microsoft.com/office/officeart/2005/8/layout/hProcess9"/>
    <dgm:cxn modelId="{F98B012B-4D20-504E-AF96-E3D5A1B1493A}" type="presParOf" srcId="{3944C7E0-9371-CE47-B7CD-AD644A641333}" destId="{76ED585D-B5B6-8E43-B855-657DB2D78A6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242DC2-8C05-164C-8EE4-FDEFA62DF4B1}" type="doc">
      <dgm:prSet loTypeId="urn:microsoft.com/office/officeart/2005/8/layout/hProcess9" loCatId="" qsTypeId="urn:microsoft.com/office/officeart/2005/8/quickstyle/simple1" qsCatId="simple" csTypeId="urn:microsoft.com/office/officeart/2005/8/colors/accent1_2" csCatId="accent1" phldr="1"/>
      <dgm:spPr/>
    </dgm:pt>
    <dgm:pt modelId="{24C24133-09C2-2843-B279-184F0F6B42F4}">
      <dgm:prSet phldrT="[Text]"/>
      <dgm:spPr/>
      <dgm:t>
        <a:bodyPr/>
        <a:lstStyle/>
        <a:p>
          <a:r>
            <a:rPr lang="de-DE" dirty="0"/>
            <a:t>Zweckbestimmung</a:t>
          </a:r>
        </a:p>
      </dgm:t>
    </dgm:pt>
    <dgm:pt modelId="{842D8633-8B39-7B43-A1ED-7118716A36D0}" type="parTrans" cxnId="{E073C6F9-ABF0-DE4A-8BF5-720B1639C7D1}">
      <dgm:prSet/>
      <dgm:spPr/>
      <dgm:t>
        <a:bodyPr/>
        <a:lstStyle/>
        <a:p>
          <a:endParaRPr lang="de-DE"/>
        </a:p>
      </dgm:t>
    </dgm:pt>
    <dgm:pt modelId="{BF6ABFBD-E51B-394A-B8D7-5E15E83E0EC8}" type="sibTrans" cxnId="{E073C6F9-ABF0-DE4A-8BF5-720B1639C7D1}">
      <dgm:prSet/>
      <dgm:spPr/>
      <dgm:t>
        <a:bodyPr/>
        <a:lstStyle/>
        <a:p>
          <a:endParaRPr lang="de-DE"/>
        </a:p>
      </dgm:t>
    </dgm:pt>
    <dgm:pt modelId="{B8EC42FD-2D43-F048-B126-BD514BF02B78}">
      <dgm:prSet phldrT="[Text]"/>
      <dgm:spPr/>
      <dgm:t>
        <a:bodyPr/>
        <a:lstStyle/>
        <a:p>
          <a:r>
            <a:rPr lang="de-DE" dirty="0"/>
            <a:t>Risikoklassifizierung</a:t>
          </a:r>
        </a:p>
      </dgm:t>
    </dgm:pt>
    <dgm:pt modelId="{3F5CB04D-5906-6646-9B97-C3C8D48F28A3}" type="parTrans" cxnId="{3FFEBD54-13B6-C74D-A799-C9EDC31DB1C7}">
      <dgm:prSet/>
      <dgm:spPr/>
      <dgm:t>
        <a:bodyPr/>
        <a:lstStyle/>
        <a:p>
          <a:endParaRPr lang="de-DE"/>
        </a:p>
      </dgm:t>
    </dgm:pt>
    <dgm:pt modelId="{2F94735A-6AA2-2447-93B5-FDB1FA4C089E}" type="sibTrans" cxnId="{3FFEBD54-13B6-C74D-A799-C9EDC31DB1C7}">
      <dgm:prSet/>
      <dgm:spPr/>
      <dgm:t>
        <a:bodyPr/>
        <a:lstStyle/>
        <a:p>
          <a:endParaRPr lang="de-DE"/>
        </a:p>
      </dgm:t>
    </dgm:pt>
    <dgm:pt modelId="{A85B7BC7-1505-3E46-86A4-DF77D5E2FE75}">
      <dgm:prSet phldrT="[Text]"/>
      <dgm:spPr/>
      <dgm:t>
        <a:bodyPr/>
        <a:lstStyle/>
        <a:p>
          <a:r>
            <a:rPr lang="de-DE" dirty="0"/>
            <a:t>Qualitätsgesicherte Entwicklung</a:t>
          </a:r>
        </a:p>
      </dgm:t>
    </dgm:pt>
    <dgm:pt modelId="{89F9B39F-77C8-5049-B544-08AB0F97F6F2}" type="parTrans" cxnId="{72CE3F79-9F67-B747-8F13-CBEC3B4422AC}">
      <dgm:prSet/>
      <dgm:spPr/>
      <dgm:t>
        <a:bodyPr/>
        <a:lstStyle/>
        <a:p>
          <a:endParaRPr lang="de-DE"/>
        </a:p>
      </dgm:t>
    </dgm:pt>
    <dgm:pt modelId="{D985BB9D-36F2-B347-9672-BCFD8CA5B02F}" type="sibTrans" cxnId="{72CE3F79-9F67-B747-8F13-CBEC3B4422AC}">
      <dgm:prSet/>
      <dgm:spPr/>
      <dgm:t>
        <a:bodyPr/>
        <a:lstStyle/>
        <a:p>
          <a:endParaRPr lang="de-DE"/>
        </a:p>
      </dgm:t>
    </dgm:pt>
    <dgm:pt modelId="{C4FF6336-EBFE-6945-97A4-272D71C9EA7D}">
      <dgm:prSet phldrT="[Text]"/>
      <dgm:spPr/>
      <dgm:t>
        <a:bodyPr/>
        <a:lstStyle/>
        <a:p>
          <a:r>
            <a:rPr lang="de-DE" dirty="0"/>
            <a:t>Inverkehrbringen</a:t>
          </a:r>
        </a:p>
      </dgm:t>
    </dgm:pt>
    <dgm:pt modelId="{60CD6198-2B41-2541-A3E2-96A2A022728F}" type="parTrans" cxnId="{338CF6C3-75AB-6643-A3E3-C6E6BA1FF560}">
      <dgm:prSet/>
      <dgm:spPr/>
      <dgm:t>
        <a:bodyPr/>
        <a:lstStyle/>
        <a:p>
          <a:endParaRPr lang="de-DE"/>
        </a:p>
      </dgm:t>
    </dgm:pt>
    <dgm:pt modelId="{A26548EE-688C-234A-8842-5F2B5E270A7C}" type="sibTrans" cxnId="{338CF6C3-75AB-6643-A3E3-C6E6BA1FF560}">
      <dgm:prSet/>
      <dgm:spPr/>
      <dgm:t>
        <a:bodyPr/>
        <a:lstStyle/>
        <a:p>
          <a:endParaRPr lang="de-DE"/>
        </a:p>
      </dgm:t>
    </dgm:pt>
    <dgm:pt modelId="{581C69E0-57BD-7B46-A32C-F1C365471F04}">
      <dgm:prSet phldrT="[Text]"/>
      <dgm:spPr/>
      <dgm:t>
        <a:bodyPr/>
        <a:lstStyle/>
        <a:p>
          <a:r>
            <a:rPr lang="de-DE" dirty="0"/>
            <a:t>Marktüberwachung</a:t>
          </a:r>
        </a:p>
      </dgm:t>
    </dgm:pt>
    <dgm:pt modelId="{38D0FCD6-C69E-EE46-BD35-C4246C638F5A}" type="parTrans" cxnId="{DC3831A9-3B79-7F48-820B-144C6273AF7E}">
      <dgm:prSet/>
      <dgm:spPr/>
      <dgm:t>
        <a:bodyPr/>
        <a:lstStyle/>
        <a:p>
          <a:endParaRPr lang="de-DE"/>
        </a:p>
      </dgm:t>
    </dgm:pt>
    <dgm:pt modelId="{AD29E2E9-CDEE-724A-9469-B551D513D825}" type="sibTrans" cxnId="{DC3831A9-3B79-7F48-820B-144C6273AF7E}">
      <dgm:prSet/>
      <dgm:spPr/>
      <dgm:t>
        <a:bodyPr/>
        <a:lstStyle/>
        <a:p>
          <a:endParaRPr lang="de-DE"/>
        </a:p>
      </dgm:t>
    </dgm:pt>
    <dgm:pt modelId="{3B596A77-1241-6144-B3D6-BBE03F547F71}" type="pres">
      <dgm:prSet presAssocID="{F6242DC2-8C05-164C-8EE4-FDEFA62DF4B1}" presName="CompostProcess" presStyleCnt="0">
        <dgm:presLayoutVars>
          <dgm:dir/>
          <dgm:resizeHandles val="exact"/>
        </dgm:presLayoutVars>
      </dgm:prSet>
      <dgm:spPr/>
    </dgm:pt>
    <dgm:pt modelId="{70A92080-1DBD-384D-9B37-342E99C491E6}" type="pres">
      <dgm:prSet presAssocID="{F6242DC2-8C05-164C-8EE4-FDEFA62DF4B1}" presName="arrow" presStyleLbl="bgShp" presStyleIdx="0" presStyleCnt="1"/>
      <dgm:spPr/>
    </dgm:pt>
    <dgm:pt modelId="{3944C7E0-9371-CE47-B7CD-AD644A641333}" type="pres">
      <dgm:prSet presAssocID="{F6242DC2-8C05-164C-8EE4-FDEFA62DF4B1}" presName="linearProcess" presStyleCnt="0"/>
      <dgm:spPr/>
    </dgm:pt>
    <dgm:pt modelId="{83A60965-838C-3442-A742-F114FC618875}" type="pres">
      <dgm:prSet presAssocID="{24C24133-09C2-2843-B279-184F0F6B42F4}" presName="textNode" presStyleLbl="node1" presStyleIdx="0" presStyleCnt="5">
        <dgm:presLayoutVars>
          <dgm:bulletEnabled val="1"/>
        </dgm:presLayoutVars>
      </dgm:prSet>
      <dgm:spPr/>
    </dgm:pt>
    <dgm:pt modelId="{8D30531D-3D24-C844-ABDC-42A101EBE16F}" type="pres">
      <dgm:prSet presAssocID="{BF6ABFBD-E51B-394A-B8D7-5E15E83E0EC8}" presName="sibTrans" presStyleCnt="0"/>
      <dgm:spPr/>
    </dgm:pt>
    <dgm:pt modelId="{2CB8B5AE-1742-104F-91CD-FA733F084A48}" type="pres">
      <dgm:prSet presAssocID="{B8EC42FD-2D43-F048-B126-BD514BF02B78}" presName="textNode" presStyleLbl="node1" presStyleIdx="1" presStyleCnt="5">
        <dgm:presLayoutVars>
          <dgm:bulletEnabled val="1"/>
        </dgm:presLayoutVars>
      </dgm:prSet>
      <dgm:spPr/>
    </dgm:pt>
    <dgm:pt modelId="{9399ADB8-ABF1-514F-8A5A-576E9312EDAD}" type="pres">
      <dgm:prSet presAssocID="{2F94735A-6AA2-2447-93B5-FDB1FA4C089E}" presName="sibTrans" presStyleCnt="0"/>
      <dgm:spPr/>
    </dgm:pt>
    <dgm:pt modelId="{E85D31F4-1A40-2D4D-B23A-D46DA14822E4}" type="pres">
      <dgm:prSet presAssocID="{A85B7BC7-1505-3E46-86A4-DF77D5E2FE75}" presName="textNode" presStyleLbl="node1" presStyleIdx="2" presStyleCnt="5">
        <dgm:presLayoutVars>
          <dgm:bulletEnabled val="1"/>
        </dgm:presLayoutVars>
      </dgm:prSet>
      <dgm:spPr/>
    </dgm:pt>
    <dgm:pt modelId="{7EB107B1-25D6-3C43-BF05-7C605433FCD2}" type="pres">
      <dgm:prSet presAssocID="{D985BB9D-36F2-B347-9672-BCFD8CA5B02F}" presName="sibTrans" presStyleCnt="0"/>
      <dgm:spPr/>
    </dgm:pt>
    <dgm:pt modelId="{DA42D211-65A5-864E-893B-6CAFC3196C57}" type="pres">
      <dgm:prSet presAssocID="{C4FF6336-EBFE-6945-97A4-272D71C9EA7D}" presName="textNode" presStyleLbl="node1" presStyleIdx="3" presStyleCnt="5">
        <dgm:presLayoutVars>
          <dgm:bulletEnabled val="1"/>
        </dgm:presLayoutVars>
      </dgm:prSet>
      <dgm:spPr/>
    </dgm:pt>
    <dgm:pt modelId="{C1256571-973A-1640-BA3F-BB908028A855}" type="pres">
      <dgm:prSet presAssocID="{A26548EE-688C-234A-8842-5F2B5E270A7C}" presName="sibTrans" presStyleCnt="0"/>
      <dgm:spPr/>
    </dgm:pt>
    <dgm:pt modelId="{76ED585D-B5B6-8E43-B855-657DB2D78A6E}" type="pres">
      <dgm:prSet presAssocID="{581C69E0-57BD-7B46-A32C-F1C365471F04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3FFEBD54-13B6-C74D-A799-C9EDC31DB1C7}" srcId="{F6242DC2-8C05-164C-8EE4-FDEFA62DF4B1}" destId="{B8EC42FD-2D43-F048-B126-BD514BF02B78}" srcOrd="1" destOrd="0" parTransId="{3F5CB04D-5906-6646-9B97-C3C8D48F28A3}" sibTransId="{2F94735A-6AA2-2447-93B5-FDB1FA4C089E}"/>
    <dgm:cxn modelId="{401D6F61-5382-BB4C-9601-6B6463AC2292}" type="presOf" srcId="{F6242DC2-8C05-164C-8EE4-FDEFA62DF4B1}" destId="{3B596A77-1241-6144-B3D6-BBE03F547F71}" srcOrd="0" destOrd="0" presId="urn:microsoft.com/office/officeart/2005/8/layout/hProcess9"/>
    <dgm:cxn modelId="{C3C12278-10A9-D144-B90D-A328CA5D353F}" type="presOf" srcId="{24C24133-09C2-2843-B279-184F0F6B42F4}" destId="{83A60965-838C-3442-A742-F114FC618875}" srcOrd="0" destOrd="0" presId="urn:microsoft.com/office/officeart/2005/8/layout/hProcess9"/>
    <dgm:cxn modelId="{72CE3F79-9F67-B747-8F13-CBEC3B4422AC}" srcId="{F6242DC2-8C05-164C-8EE4-FDEFA62DF4B1}" destId="{A85B7BC7-1505-3E46-86A4-DF77D5E2FE75}" srcOrd="2" destOrd="0" parTransId="{89F9B39F-77C8-5049-B544-08AB0F97F6F2}" sibTransId="{D985BB9D-36F2-B347-9672-BCFD8CA5B02F}"/>
    <dgm:cxn modelId="{90A11485-8CE5-224D-9D07-195771764D3A}" type="presOf" srcId="{C4FF6336-EBFE-6945-97A4-272D71C9EA7D}" destId="{DA42D211-65A5-864E-893B-6CAFC3196C57}" srcOrd="0" destOrd="0" presId="urn:microsoft.com/office/officeart/2005/8/layout/hProcess9"/>
    <dgm:cxn modelId="{DC3831A9-3B79-7F48-820B-144C6273AF7E}" srcId="{F6242DC2-8C05-164C-8EE4-FDEFA62DF4B1}" destId="{581C69E0-57BD-7B46-A32C-F1C365471F04}" srcOrd="4" destOrd="0" parTransId="{38D0FCD6-C69E-EE46-BD35-C4246C638F5A}" sibTransId="{AD29E2E9-CDEE-724A-9469-B551D513D825}"/>
    <dgm:cxn modelId="{328062BF-4B37-9F4C-8076-CC93CBD84480}" type="presOf" srcId="{A85B7BC7-1505-3E46-86A4-DF77D5E2FE75}" destId="{E85D31F4-1A40-2D4D-B23A-D46DA14822E4}" srcOrd="0" destOrd="0" presId="urn:microsoft.com/office/officeart/2005/8/layout/hProcess9"/>
    <dgm:cxn modelId="{338CF6C3-75AB-6643-A3E3-C6E6BA1FF560}" srcId="{F6242DC2-8C05-164C-8EE4-FDEFA62DF4B1}" destId="{C4FF6336-EBFE-6945-97A4-272D71C9EA7D}" srcOrd="3" destOrd="0" parTransId="{60CD6198-2B41-2541-A3E2-96A2A022728F}" sibTransId="{A26548EE-688C-234A-8842-5F2B5E270A7C}"/>
    <dgm:cxn modelId="{051291ED-58E6-0C44-84B9-A909E4CFF1C6}" type="presOf" srcId="{B8EC42FD-2D43-F048-B126-BD514BF02B78}" destId="{2CB8B5AE-1742-104F-91CD-FA733F084A48}" srcOrd="0" destOrd="0" presId="urn:microsoft.com/office/officeart/2005/8/layout/hProcess9"/>
    <dgm:cxn modelId="{7B2B3FEE-AC7C-FF48-A1AB-7F975609362C}" type="presOf" srcId="{581C69E0-57BD-7B46-A32C-F1C365471F04}" destId="{76ED585D-B5B6-8E43-B855-657DB2D78A6E}" srcOrd="0" destOrd="0" presId="urn:microsoft.com/office/officeart/2005/8/layout/hProcess9"/>
    <dgm:cxn modelId="{E073C6F9-ABF0-DE4A-8BF5-720B1639C7D1}" srcId="{F6242DC2-8C05-164C-8EE4-FDEFA62DF4B1}" destId="{24C24133-09C2-2843-B279-184F0F6B42F4}" srcOrd="0" destOrd="0" parTransId="{842D8633-8B39-7B43-A1ED-7118716A36D0}" sibTransId="{BF6ABFBD-E51B-394A-B8D7-5E15E83E0EC8}"/>
    <dgm:cxn modelId="{F2327D99-4BB2-7E49-9964-FE5F227EFACC}" type="presParOf" srcId="{3B596A77-1241-6144-B3D6-BBE03F547F71}" destId="{70A92080-1DBD-384D-9B37-342E99C491E6}" srcOrd="0" destOrd="0" presId="urn:microsoft.com/office/officeart/2005/8/layout/hProcess9"/>
    <dgm:cxn modelId="{BEEE7625-39AE-9C4C-9E6C-BC134F7C12D3}" type="presParOf" srcId="{3B596A77-1241-6144-B3D6-BBE03F547F71}" destId="{3944C7E0-9371-CE47-B7CD-AD644A641333}" srcOrd="1" destOrd="0" presId="urn:microsoft.com/office/officeart/2005/8/layout/hProcess9"/>
    <dgm:cxn modelId="{34628397-2C97-B04D-8DD4-6825179803F5}" type="presParOf" srcId="{3944C7E0-9371-CE47-B7CD-AD644A641333}" destId="{83A60965-838C-3442-A742-F114FC618875}" srcOrd="0" destOrd="0" presId="urn:microsoft.com/office/officeart/2005/8/layout/hProcess9"/>
    <dgm:cxn modelId="{B18DA977-D93E-0A4E-8ECB-5F54E52D218F}" type="presParOf" srcId="{3944C7E0-9371-CE47-B7CD-AD644A641333}" destId="{8D30531D-3D24-C844-ABDC-42A101EBE16F}" srcOrd="1" destOrd="0" presId="urn:microsoft.com/office/officeart/2005/8/layout/hProcess9"/>
    <dgm:cxn modelId="{1CC6C2BD-FB45-3841-95B0-9CFAF97E5DBC}" type="presParOf" srcId="{3944C7E0-9371-CE47-B7CD-AD644A641333}" destId="{2CB8B5AE-1742-104F-91CD-FA733F084A48}" srcOrd="2" destOrd="0" presId="urn:microsoft.com/office/officeart/2005/8/layout/hProcess9"/>
    <dgm:cxn modelId="{B04EAD33-4CAA-1145-BCB5-263A287DA27B}" type="presParOf" srcId="{3944C7E0-9371-CE47-B7CD-AD644A641333}" destId="{9399ADB8-ABF1-514F-8A5A-576E9312EDAD}" srcOrd="3" destOrd="0" presId="urn:microsoft.com/office/officeart/2005/8/layout/hProcess9"/>
    <dgm:cxn modelId="{653B4E74-A2AF-1C4C-9D78-ED20D691C7D0}" type="presParOf" srcId="{3944C7E0-9371-CE47-B7CD-AD644A641333}" destId="{E85D31F4-1A40-2D4D-B23A-D46DA14822E4}" srcOrd="4" destOrd="0" presId="urn:microsoft.com/office/officeart/2005/8/layout/hProcess9"/>
    <dgm:cxn modelId="{F101CD67-CD92-8B44-8B47-E09702635C54}" type="presParOf" srcId="{3944C7E0-9371-CE47-B7CD-AD644A641333}" destId="{7EB107B1-25D6-3C43-BF05-7C605433FCD2}" srcOrd="5" destOrd="0" presId="urn:microsoft.com/office/officeart/2005/8/layout/hProcess9"/>
    <dgm:cxn modelId="{8DD3643F-A302-5243-9766-F4ACE087753B}" type="presParOf" srcId="{3944C7E0-9371-CE47-B7CD-AD644A641333}" destId="{DA42D211-65A5-864E-893B-6CAFC3196C57}" srcOrd="6" destOrd="0" presId="urn:microsoft.com/office/officeart/2005/8/layout/hProcess9"/>
    <dgm:cxn modelId="{F425745D-5CF8-254F-A3E5-87CB1291EABB}" type="presParOf" srcId="{3944C7E0-9371-CE47-B7CD-AD644A641333}" destId="{C1256571-973A-1640-BA3F-BB908028A855}" srcOrd="7" destOrd="0" presId="urn:microsoft.com/office/officeart/2005/8/layout/hProcess9"/>
    <dgm:cxn modelId="{F98B012B-4D20-504E-AF96-E3D5A1B1493A}" type="presParOf" srcId="{3944C7E0-9371-CE47-B7CD-AD644A641333}" destId="{76ED585D-B5B6-8E43-B855-657DB2D78A6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92080-1DBD-384D-9B37-342E99C491E6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60965-838C-3442-A742-F114FC618875}">
      <dsp:nvSpPr>
        <dsp:cNvPr id="0" name=""/>
        <dsp:cNvSpPr/>
      </dsp:nvSpPr>
      <dsp:spPr>
        <a:xfrm>
          <a:off x="4621" y="1305401"/>
          <a:ext cx="202045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Zweckbestimmung</a:t>
          </a:r>
        </a:p>
      </dsp:txBody>
      <dsp:txXfrm>
        <a:off x="89587" y="1390367"/>
        <a:ext cx="1850521" cy="1570603"/>
      </dsp:txXfrm>
    </dsp:sp>
    <dsp:sp modelId="{2CB8B5AE-1742-104F-91CD-FA733F084A48}">
      <dsp:nvSpPr>
        <dsp:cNvPr id="0" name=""/>
        <dsp:cNvSpPr/>
      </dsp:nvSpPr>
      <dsp:spPr>
        <a:xfrm>
          <a:off x="2126097" y="1305401"/>
          <a:ext cx="202045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Risikoklassifizierung</a:t>
          </a:r>
        </a:p>
      </dsp:txBody>
      <dsp:txXfrm>
        <a:off x="2211063" y="1390367"/>
        <a:ext cx="1850521" cy="1570603"/>
      </dsp:txXfrm>
    </dsp:sp>
    <dsp:sp modelId="{E85D31F4-1A40-2D4D-B23A-D46DA14822E4}">
      <dsp:nvSpPr>
        <dsp:cNvPr id="0" name=""/>
        <dsp:cNvSpPr/>
      </dsp:nvSpPr>
      <dsp:spPr>
        <a:xfrm>
          <a:off x="4247573" y="1305401"/>
          <a:ext cx="202045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Qualitätsgesicherte Entwicklung</a:t>
          </a:r>
        </a:p>
      </dsp:txBody>
      <dsp:txXfrm>
        <a:off x="4332539" y="1390367"/>
        <a:ext cx="1850521" cy="1570603"/>
      </dsp:txXfrm>
    </dsp:sp>
    <dsp:sp modelId="{DA42D211-65A5-864E-893B-6CAFC3196C57}">
      <dsp:nvSpPr>
        <dsp:cNvPr id="0" name=""/>
        <dsp:cNvSpPr/>
      </dsp:nvSpPr>
      <dsp:spPr>
        <a:xfrm>
          <a:off x="6369049" y="1305401"/>
          <a:ext cx="202045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Inverkehrbringen</a:t>
          </a:r>
        </a:p>
      </dsp:txBody>
      <dsp:txXfrm>
        <a:off x="6454015" y="1390367"/>
        <a:ext cx="1850521" cy="1570603"/>
      </dsp:txXfrm>
    </dsp:sp>
    <dsp:sp modelId="{76ED585D-B5B6-8E43-B855-657DB2D78A6E}">
      <dsp:nvSpPr>
        <dsp:cNvPr id="0" name=""/>
        <dsp:cNvSpPr/>
      </dsp:nvSpPr>
      <dsp:spPr>
        <a:xfrm>
          <a:off x="8490525" y="1305401"/>
          <a:ext cx="202045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Marktüberwachung</a:t>
          </a:r>
        </a:p>
      </dsp:txBody>
      <dsp:txXfrm>
        <a:off x="8575491" y="1390367"/>
        <a:ext cx="1850521" cy="157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92080-1DBD-384D-9B37-342E99C491E6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60965-838C-3442-A742-F114FC618875}">
      <dsp:nvSpPr>
        <dsp:cNvPr id="0" name=""/>
        <dsp:cNvSpPr/>
      </dsp:nvSpPr>
      <dsp:spPr>
        <a:xfrm>
          <a:off x="4621" y="1305401"/>
          <a:ext cx="202045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Zweckbestimmung</a:t>
          </a:r>
        </a:p>
      </dsp:txBody>
      <dsp:txXfrm>
        <a:off x="89587" y="1390367"/>
        <a:ext cx="1850521" cy="1570603"/>
      </dsp:txXfrm>
    </dsp:sp>
    <dsp:sp modelId="{2CB8B5AE-1742-104F-91CD-FA733F084A48}">
      <dsp:nvSpPr>
        <dsp:cNvPr id="0" name=""/>
        <dsp:cNvSpPr/>
      </dsp:nvSpPr>
      <dsp:spPr>
        <a:xfrm>
          <a:off x="2126097" y="1305401"/>
          <a:ext cx="202045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Risikoklassifizierung</a:t>
          </a:r>
        </a:p>
      </dsp:txBody>
      <dsp:txXfrm>
        <a:off x="2211063" y="1390367"/>
        <a:ext cx="1850521" cy="1570603"/>
      </dsp:txXfrm>
    </dsp:sp>
    <dsp:sp modelId="{E85D31F4-1A40-2D4D-B23A-D46DA14822E4}">
      <dsp:nvSpPr>
        <dsp:cNvPr id="0" name=""/>
        <dsp:cNvSpPr/>
      </dsp:nvSpPr>
      <dsp:spPr>
        <a:xfrm>
          <a:off x="4247573" y="1305401"/>
          <a:ext cx="202045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Qualitätsgesicherte Entwicklung</a:t>
          </a:r>
        </a:p>
      </dsp:txBody>
      <dsp:txXfrm>
        <a:off x="4332539" y="1390367"/>
        <a:ext cx="1850521" cy="1570603"/>
      </dsp:txXfrm>
    </dsp:sp>
    <dsp:sp modelId="{DA42D211-65A5-864E-893B-6CAFC3196C57}">
      <dsp:nvSpPr>
        <dsp:cNvPr id="0" name=""/>
        <dsp:cNvSpPr/>
      </dsp:nvSpPr>
      <dsp:spPr>
        <a:xfrm>
          <a:off x="6369049" y="1305401"/>
          <a:ext cx="202045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Inverkehrbringen</a:t>
          </a:r>
        </a:p>
      </dsp:txBody>
      <dsp:txXfrm>
        <a:off x="6454015" y="1390367"/>
        <a:ext cx="1850521" cy="1570603"/>
      </dsp:txXfrm>
    </dsp:sp>
    <dsp:sp modelId="{76ED585D-B5B6-8E43-B855-657DB2D78A6E}">
      <dsp:nvSpPr>
        <dsp:cNvPr id="0" name=""/>
        <dsp:cNvSpPr/>
      </dsp:nvSpPr>
      <dsp:spPr>
        <a:xfrm>
          <a:off x="8490525" y="1305401"/>
          <a:ext cx="202045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Marktüberwachung</a:t>
          </a:r>
        </a:p>
      </dsp:txBody>
      <dsp:txXfrm>
        <a:off x="8575491" y="1390367"/>
        <a:ext cx="1850521" cy="15706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92080-1DBD-384D-9B37-342E99C491E6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60965-838C-3442-A742-F114FC618875}">
      <dsp:nvSpPr>
        <dsp:cNvPr id="0" name=""/>
        <dsp:cNvSpPr/>
      </dsp:nvSpPr>
      <dsp:spPr>
        <a:xfrm>
          <a:off x="4621" y="1305401"/>
          <a:ext cx="202045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Zweckbestimmung</a:t>
          </a:r>
        </a:p>
      </dsp:txBody>
      <dsp:txXfrm>
        <a:off x="89587" y="1390367"/>
        <a:ext cx="1850521" cy="1570603"/>
      </dsp:txXfrm>
    </dsp:sp>
    <dsp:sp modelId="{2CB8B5AE-1742-104F-91CD-FA733F084A48}">
      <dsp:nvSpPr>
        <dsp:cNvPr id="0" name=""/>
        <dsp:cNvSpPr/>
      </dsp:nvSpPr>
      <dsp:spPr>
        <a:xfrm>
          <a:off x="2126097" y="1305401"/>
          <a:ext cx="202045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Risikoklassifizierung</a:t>
          </a:r>
        </a:p>
      </dsp:txBody>
      <dsp:txXfrm>
        <a:off x="2211063" y="1390367"/>
        <a:ext cx="1850521" cy="1570603"/>
      </dsp:txXfrm>
    </dsp:sp>
    <dsp:sp modelId="{E85D31F4-1A40-2D4D-B23A-D46DA14822E4}">
      <dsp:nvSpPr>
        <dsp:cNvPr id="0" name=""/>
        <dsp:cNvSpPr/>
      </dsp:nvSpPr>
      <dsp:spPr>
        <a:xfrm>
          <a:off x="4247573" y="1305401"/>
          <a:ext cx="202045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Qualitätsgesicherte Entwicklung</a:t>
          </a:r>
        </a:p>
      </dsp:txBody>
      <dsp:txXfrm>
        <a:off x="4332539" y="1390367"/>
        <a:ext cx="1850521" cy="1570603"/>
      </dsp:txXfrm>
    </dsp:sp>
    <dsp:sp modelId="{DA42D211-65A5-864E-893B-6CAFC3196C57}">
      <dsp:nvSpPr>
        <dsp:cNvPr id="0" name=""/>
        <dsp:cNvSpPr/>
      </dsp:nvSpPr>
      <dsp:spPr>
        <a:xfrm>
          <a:off x="6369049" y="1305401"/>
          <a:ext cx="202045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Inverkehrbringen</a:t>
          </a:r>
        </a:p>
      </dsp:txBody>
      <dsp:txXfrm>
        <a:off x="6454015" y="1390367"/>
        <a:ext cx="1850521" cy="1570603"/>
      </dsp:txXfrm>
    </dsp:sp>
    <dsp:sp modelId="{76ED585D-B5B6-8E43-B855-657DB2D78A6E}">
      <dsp:nvSpPr>
        <dsp:cNvPr id="0" name=""/>
        <dsp:cNvSpPr/>
      </dsp:nvSpPr>
      <dsp:spPr>
        <a:xfrm>
          <a:off x="8490525" y="1305401"/>
          <a:ext cx="202045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Marktüberwachung</a:t>
          </a:r>
        </a:p>
      </dsp:txBody>
      <dsp:txXfrm>
        <a:off x="8575491" y="1390367"/>
        <a:ext cx="1850521" cy="157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9C156B-971C-C648-8770-38394EEA2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A15BD90-CEB1-1547-B0F1-42C17DF43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75E10C-A3B6-4A45-8B85-6D6D0CDCE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FE42-F904-6C47-ACC3-194BD542D98A}" type="datetimeFigureOut">
              <a:rPr lang="de-DE" smtClean="0"/>
              <a:t>02.06.21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77130D-A003-B54B-A222-C092E4D50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123E34-8247-AE4E-89E7-E3B3537D1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88F2-0A50-D440-AF77-AD59E412A6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523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501667-49B3-E045-A7C5-8610A7D25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C8715ED-38F1-2E40-9CC1-9148BA661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BE7E6E-04A3-DD4F-A1D4-A6A230071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FE42-F904-6C47-ACC3-194BD542D98A}" type="datetimeFigureOut">
              <a:rPr lang="de-DE" smtClean="0"/>
              <a:t>02.06.21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88E103-A30C-0544-8785-92FDF1A0C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4132C3-3126-444D-A860-92A37014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88F2-0A50-D440-AF77-AD59E412A6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89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9355B16-8445-334C-9258-8AD322240C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24BE995-ECE9-B443-943D-3F2D29C62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356B32-9448-0042-890B-4BABD1C18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FE42-F904-6C47-ACC3-194BD542D98A}" type="datetimeFigureOut">
              <a:rPr lang="de-DE" smtClean="0"/>
              <a:t>02.06.21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6EC57B-A79D-CD48-9E4E-E1417565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2C7A5C-0819-514B-A5CE-4FA132DC9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88F2-0A50-D440-AF77-AD59E412A6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848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CFEE16-8D8F-B64D-9163-71545F403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881AB2-91B9-1549-9FA7-291040A7D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BEE158-AE5E-B24E-9379-8CF254A22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FE42-F904-6C47-ACC3-194BD542D98A}" type="datetimeFigureOut">
              <a:rPr lang="de-DE" smtClean="0"/>
              <a:t>02.06.21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2AA7BD-ECC8-C04F-ADE4-53050A2B1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A926E1-8705-B343-863B-827F65AD6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88F2-0A50-D440-AF77-AD59E412A6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65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D9B3E0-1D0F-F54B-8410-40618ADFF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28610D9-81BE-804C-8EB3-830C35EDF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C98CC8-4A65-3041-A64E-6000F9D48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FE42-F904-6C47-ACC3-194BD542D98A}" type="datetimeFigureOut">
              <a:rPr lang="de-DE" smtClean="0"/>
              <a:t>02.06.21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FDB749-AEC8-4B4D-837A-8C2FD6662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8BB64-F291-7144-B32C-32684589E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88F2-0A50-D440-AF77-AD59E412A6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0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B598E-234B-A14C-A2C3-E4FBFC7CC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67E3EC-4562-6747-85FF-52CEC2963D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63D5A32-B608-1145-B1E1-0CD6FC49A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E999028-111E-9046-9A6D-5D0B0C1B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FE42-F904-6C47-ACC3-194BD542D98A}" type="datetimeFigureOut">
              <a:rPr lang="de-DE" smtClean="0"/>
              <a:t>02.06.21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65B57B2-9DC5-7E4F-90D0-FA1530CB3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BCB3C43-37A5-DB4D-978A-2000C7810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88F2-0A50-D440-AF77-AD59E412A6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69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AA89BF-346F-BE4D-A98D-56D83B488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3A397B-4A7B-8D44-8A23-4F382D498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1065A7-1764-744B-B37F-59E387D51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54B818E-9106-2240-B515-BA68BA3DC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1EEBC5-9575-F349-9386-09F15B9A7C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C133B80-6827-654F-A8AE-5EBE1F96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FE42-F904-6C47-ACC3-194BD542D98A}" type="datetimeFigureOut">
              <a:rPr lang="de-DE" smtClean="0"/>
              <a:t>02.06.21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3C45542-948B-A548-BEB6-B40B9700F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119C80B-8731-564E-90C8-0F5A5CE4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88F2-0A50-D440-AF77-AD59E412A6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538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C006F7-32B3-0F4F-B867-4D4AE487A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BB9C0B7-3AD0-7E44-B861-8319F819F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FE42-F904-6C47-ACC3-194BD542D98A}" type="datetimeFigureOut">
              <a:rPr lang="de-DE" smtClean="0"/>
              <a:t>02.06.21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585AFB-B037-3043-90FA-8D643173C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32F4DD-47E8-9344-A14A-742FBF475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88F2-0A50-D440-AF77-AD59E412A6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516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DDA657E-BFF9-EA40-B6E6-6BC0626B5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FE42-F904-6C47-ACC3-194BD542D98A}" type="datetimeFigureOut">
              <a:rPr lang="de-DE" smtClean="0"/>
              <a:t>02.06.21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C204C41-DC55-464C-9F97-42E2565E5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8B8D92-526E-9E43-9814-E0943995C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88F2-0A50-D440-AF77-AD59E412A6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844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35D7F-44A4-EE4D-AB36-7A8DB1C49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E740D1-EDFF-B44D-A635-5B6131ABF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CFF4BD1-B572-3540-A908-A5E57F514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7DB9DF-4D0D-5844-A15C-02C23EC6A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FE42-F904-6C47-ACC3-194BD542D98A}" type="datetimeFigureOut">
              <a:rPr lang="de-DE" smtClean="0"/>
              <a:t>02.06.21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ECB13A-CAA4-AC4F-A43C-53211DAE6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1224A6A-4076-2642-8C79-E90E26E68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88F2-0A50-D440-AF77-AD59E412A6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7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A4DCF-2673-E24D-B9CD-4AAF9FD6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56243E5-D03B-CA4E-BEFC-78CFD9F4C0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873794D-F958-3C4C-831E-18A1DBC10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937DE8A-E3D9-9D48-96D7-925DB30E0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FE42-F904-6C47-ACC3-194BD542D98A}" type="datetimeFigureOut">
              <a:rPr lang="de-DE" smtClean="0"/>
              <a:t>02.06.21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2244D3A-EA8D-454F-B849-5E72D34B7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D02CD5D-71C8-5A44-997B-C5FF0530D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88F2-0A50-D440-AF77-AD59E412A6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35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59D6E7A-4F15-9D4B-BF8E-4EB5CD33E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9C51FF-DC80-8A41-951D-F1CE78A8C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D329AA-55DB-A34D-9D4D-D3704A4C80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1FE42-F904-6C47-ACC3-194BD542D98A}" type="datetimeFigureOut">
              <a:rPr lang="de-DE" smtClean="0"/>
              <a:t>02.06.21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4566DF-D7F4-534C-A000-52A0F1A57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2C73BC-DD7B-2740-8DBF-15FD9702C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288F2-0A50-D440-AF77-AD59E412A6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823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5534C0-1412-A847-806D-9BF301F855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KI in die Anwendung bringen – Regulatorische Herausforderungen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DB37E9D-3108-7B4D-BE01-DBB3906F0A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Prof. Dr. Martin Leucker</a:t>
            </a:r>
          </a:p>
        </p:txBody>
      </p:sp>
    </p:spTree>
    <p:extLst>
      <p:ext uri="{BB962C8B-B14F-4D97-AF65-F5344CB8AC3E}">
        <p14:creationId xmlns:p14="http://schemas.microsoft.com/office/powerpoint/2010/main" val="3280111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1C4925-6B7F-C44C-B141-367217DFB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KI-Lab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86EEEB63-1E05-B34D-A031-846CDECC7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5511" y="1825625"/>
            <a:ext cx="782097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63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86D59-115E-734C-9019-4F8898198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Medizinprodukt - MDR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97F20462-5644-AD42-99B8-DEBA4C134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010" y="1690688"/>
            <a:ext cx="6502400" cy="43307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745895D-E57C-8B4E-BD90-9B98CC5F4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608" y="1508512"/>
            <a:ext cx="31369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69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82B71E-E810-BB40-950E-F2E00118D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Grundsätzliches Vorgehen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D74E7F3D-FAE0-014B-A53C-743F72CF93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6991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bgerundete rechteckige Legende 4">
            <a:extLst>
              <a:ext uri="{FF2B5EF4-FFF2-40B4-BE49-F238E27FC236}">
                <a16:creationId xmlns:a16="http://schemas.microsoft.com/office/drawing/2014/main" id="{1A47403F-02AB-5C47-B924-3475718AF823}"/>
              </a:ext>
            </a:extLst>
          </p:cNvPr>
          <p:cNvSpPr/>
          <p:nvPr/>
        </p:nvSpPr>
        <p:spPr>
          <a:xfrm>
            <a:off x="3557239" y="925551"/>
            <a:ext cx="3501483" cy="1906859"/>
          </a:xfrm>
          <a:prstGeom prst="wedgeRoundRectCallout">
            <a:avLst>
              <a:gd name="adj1" fmla="val -45037"/>
              <a:gd name="adj2" fmla="val 96418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Klasse III</a:t>
            </a:r>
          </a:p>
          <a:p>
            <a:pPr algn="ctr"/>
            <a:r>
              <a:rPr lang="de-DE" dirty="0"/>
              <a:t>Klasse </a:t>
            </a:r>
            <a:r>
              <a:rPr lang="de-DE" dirty="0" err="1"/>
              <a:t>IIa</a:t>
            </a:r>
            <a:r>
              <a:rPr lang="de-DE" dirty="0"/>
              <a:t>, Klasse </a:t>
            </a:r>
            <a:r>
              <a:rPr lang="de-DE" dirty="0" err="1"/>
              <a:t>IIb</a:t>
            </a:r>
            <a:endParaRPr lang="de-DE" dirty="0"/>
          </a:p>
          <a:p>
            <a:pPr algn="ctr"/>
            <a:r>
              <a:rPr lang="de-DE" dirty="0"/>
              <a:t>Klasse I</a:t>
            </a:r>
          </a:p>
        </p:txBody>
      </p:sp>
      <p:sp>
        <p:nvSpPr>
          <p:cNvPr id="6" name="Abgerundete rechteckige Legende 5">
            <a:extLst>
              <a:ext uri="{FF2B5EF4-FFF2-40B4-BE49-F238E27FC236}">
                <a16:creationId xmlns:a16="http://schemas.microsoft.com/office/drawing/2014/main" id="{6F64CA19-D571-314B-86BA-133C1386CD42}"/>
              </a:ext>
            </a:extLst>
          </p:cNvPr>
          <p:cNvSpPr/>
          <p:nvPr/>
        </p:nvSpPr>
        <p:spPr>
          <a:xfrm>
            <a:off x="5785526" y="4862130"/>
            <a:ext cx="3501483" cy="1906859"/>
          </a:xfrm>
          <a:prstGeom prst="wedgeRoundRectCallout">
            <a:avLst>
              <a:gd name="adj1" fmla="val -47348"/>
              <a:gd name="adj2" fmla="val -69509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ISO 13485</a:t>
            </a:r>
          </a:p>
        </p:txBody>
      </p:sp>
    </p:spTree>
    <p:extLst>
      <p:ext uri="{BB962C8B-B14F-4D97-AF65-F5344CB8AC3E}">
        <p14:creationId xmlns:p14="http://schemas.microsoft.com/office/powerpoint/2010/main" val="373718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82B71E-E810-BB40-950E-F2E00118D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Und für KI?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D74E7F3D-FAE0-014B-A53C-743F72CF932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BDDECA5B-EF4D-1B47-81A9-BFEC847546D1}"/>
              </a:ext>
            </a:extLst>
          </p:cNvPr>
          <p:cNvSpPr/>
          <p:nvPr/>
        </p:nvSpPr>
        <p:spPr>
          <a:xfrm>
            <a:off x="3722336" y="4353515"/>
            <a:ext cx="6570733" cy="26703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 rechteckige Legende 6">
            <a:extLst>
              <a:ext uri="{FF2B5EF4-FFF2-40B4-BE49-F238E27FC236}">
                <a16:creationId xmlns:a16="http://schemas.microsoft.com/office/drawing/2014/main" id="{7AA26EEC-4EB7-6649-978A-5D34086245E2}"/>
              </a:ext>
            </a:extLst>
          </p:cNvPr>
          <p:cNvSpPr/>
          <p:nvPr/>
        </p:nvSpPr>
        <p:spPr>
          <a:xfrm>
            <a:off x="6028286" y="340301"/>
            <a:ext cx="3501483" cy="1906859"/>
          </a:xfrm>
          <a:prstGeom prst="wedgeRoundRectCallout">
            <a:avLst>
              <a:gd name="adj1" fmla="val -55205"/>
              <a:gd name="adj2" fmla="val 117212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Trustworthyness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AI </a:t>
            </a:r>
            <a:r>
              <a:rPr lang="de-DE" dirty="0" err="1"/>
              <a:t>system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7767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82B71E-E810-BB40-950E-F2E00118D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Und für </a:t>
            </a:r>
            <a:r>
              <a:rPr lang="de-DE" b="1" dirty="0"/>
              <a:t>selbstlernende</a:t>
            </a:r>
            <a:r>
              <a:rPr lang="de-DE" dirty="0"/>
              <a:t> KI?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D74E7F3D-FAE0-014B-A53C-743F72CF932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BDDECA5B-EF4D-1B47-81A9-BFEC847546D1}"/>
              </a:ext>
            </a:extLst>
          </p:cNvPr>
          <p:cNvSpPr/>
          <p:nvPr/>
        </p:nvSpPr>
        <p:spPr>
          <a:xfrm>
            <a:off x="606902" y="2241493"/>
            <a:ext cx="11037537" cy="3439115"/>
          </a:xfrm>
          <a:prstGeom prst="roundRect">
            <a:avLst/>
          </a:prstGeom>
          <a:solidFill>
            <a:srgbClr val="C00000">
              <a:alpha val="7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dirty="0"/>
              <a:t>Schwierig</a:t>
            </a:r>
          </a:p>
        </p:txBody>
      </p:sp>
    </p:spTree>
    <p:extLst>
      <p:ext uri="{BB962C8B-B14F-4D97-AF65-F5344CB8AC3E}">
        <p14:creationId xmlns:p14="http://schemas.microsoft.com/office/powerpoint/2010/main" val="150005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F6F2964-D687-524C-A225-949180DE9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Ist Medizintechnik besonders?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A2D219B-1C93-F14A-BC10-8BA091B256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9361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059D5B-DEDB-5E44-91C3-F3B41BEE4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EU </a:t>
            </a:r>
            <a:r>
              <a:rPr lang="de-DE" dirty="0" err="1"/>
              <a:t>Regulations</a:t>
            </a:r>
            <a:r>
              <a:rPr lang="de-DE" dirty="0"/>
              <a:t> on AI*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DEB647-B25E-C344-80E0-C524D8661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5C0B722-D9D3-0B46-90B2-43B7CA9375BA}"/>
              </a:ext>
            </a:extLst>
          </p:cNvPr>
          <p:cNvSpPr txBox="1"/>
          <p:nvPr/>
        </p:nvSpPr>
        <p:spPr>
          <a:xfrm>
            <a:off x="953311" y="6352162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*Folien von </a:t>
            </a:r>
            <a:r>
              <a:rPr lang="de-DE" i="1" dirty="0"/>
              <a:t>Salvatore </a:t>
            </a:r>
            <a:r>
              <a:rPr lang="de-DE" i="1" dirty="0" err="1"/>
              <a:t>Scalzo</a:t>
            </a:r>
            <a:r>
              <a:rPr lang="de-DE" i="1" dirty="0"/>
              <a:t>, European </a:t>
            </a:r>
            <a:r>
              <a:rPr lang="de-DE" i="1" dirty="0" err="1"/>
              <a:t>Commission</a:t>
            </a:r>
            <a:r>
              <a:rPr lang="de-DE" i="1" dirty="0"/>
              <a:t>, DG CNECT/A2 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41C25F1-8D79-9142-8898-38A291D22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175" y="1865887"/>
            <a:ext cx="7664136" cy="431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64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CC11EE-6894-1241-972F-17A20226E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B8D4C9-198D-E74C-81FA-B5949C036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644832A-6497-514A-925B-876434765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FAE71A3-F8FB-BE4F-AB2A-6D365F79DF08}"/>
              </a:ext>
            </a:extLst>
          </p:cNvPr>
          <p:cNvSpPr txBox="1"/>
          <p:nvPr/>
        </p:nvSpPr>
        <p:spPr>
          <a:xfrm>
            <a:off x="953311" y="6352162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*Folien von </a:t>
            </a:r>
            <a:r>
              <a:rPr lang="de-DE" i="1" dirty="0"/>
              <a:t>Salvatore </a:t>
            </a:r>
            <a:r>
              <a:rPr lang="de-DE" i="1" dirty="0" err="1"/>
              <a:t>Scalzo</a:t>
            </a:r>
            <a:r>
              <a:rPr lang="de-DE" i="1" dirty="0"/>
              <a:t>, European </a:t>
            </a:r>
            <a:r>
              <a:rPr lang="de-DE" i="1" dirty="0" err="1"/>
              <a:t>Commission</a:t>
            </a:r>
            <a:r>
              <a:rPr lang="de-DE" i="1" dirty="0"/>
              <a:t>, DG CNECT/A2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4904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0EBD5D87D4E149B96BB69C0AB79B85" ma:contentTypeVersion="12" ma:contentTypeDescription="Ein neues Dokument erstellen." ma:contentTypeScope="" ma:versionID="a641fb09e62e9e35f6aa45c4c73b4608">
  <xsd:schema xmlns:xsd="http://www.w3.org/2001/XMLSchema" xmlns:xs="http://www.w3.org/2001/XMLSchema" xmlns:p="http://schemas.microsoft.com/office/2006/metadata/properties" xmlns:ns2="a006cf50-a35b-43d5-b002-ebe2bd8858c7" xmlns:ns3="af0b53a7-2a8c-4bc9-94b3-cda4e6c4cc98" targetNamespace="http://schemas.microsoft.com/office/2006/metadata/properties" ma:root="true" ma:fieldsID="fa0ebc299682051d294aa8c40b8a7b53" ns2:_="" ns3:_="">
    <xsd:import namespace="a006cf50-a35b-43d5-b002-ebe2bd8858c7"/>
    <xsd:import namespace="af0b53a7-2a8c-4bc9-94b3-cda4e6c4cc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06cf50-a35b-43d5-b002-ebe2bd8858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0b53a7-2a8c-4bc9-94b3-cda4e6c4cc9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E931C4-ED95-49B4-A264-0DB2640A76F7}"/>
</file>

<file path=customXml/itemProps2.xml><?xml version="1.0" encoding="utf-8"?>
<ds:datastoreItem xmlns:ds="http://schemas.openxmlformats.org/officeDocument/2006/customXml" ds:itemID="{4757F492-0126-42BD-AFF1-EDE6F4FA56E3}"/>
</file>

<file path=customXml/itemProps3.xml><?xml version="1.0" encoding="utf-8"?>
<ds:datastoreItem xmlns:ds="http://schemas.openxmlformats.org/officeDocument/2006/customXml" ds:itemID="{3CAC5F89-A8C0-41D8-9313-D30A302798B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Macintosh PowerPoint</Application>
  <PresentationFormat>Breitbild</PresentationFormat>
  <Paragraphs>32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KI in die Anwendung bringen – Regulatorische Herausforderungen</vt:lpstr>
      <vt:lpstr>KI-Lab</vt:lpstr>
      <vt:lpstr>Medizinprodukt - MDR</vt:lpstr>
      <vt:lpstr>Grundsätzliches Vorgehen</vt:lpstr>
      <vt:lpstr>Und für KI?</vt:lpstr>
      <vt:lpstr>Und für selbstlernende KI?</vt:lpstr>
      <vt:lpstr>Ist Medizintechnik besonders?</vt:lpstr>
      <vt:lpstr>EU Regulations on AI*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 in die Anwendung bringen – Regulatorische Herausforderungen</dc:title>
  <dc:creator>Martin Leucker</dc:creator>
  <cp:lastModifiedBy>Martin Leucker</cp:lastModifiedBy>
  <cp:revision>9</cp:revision>
  <dcterms:created xsi:type="dcterms:W3CDTF">2021-06-02T09:22:14Z</dcterms:created>
  <dcterms:modified xsi:type="dcterms:W3CDTF">2021-06-02T15:03:27Z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0x010100950EBD5D87D4E149B96BB69C0AB79B85</vt:lpwstr>
  </property>
</Properties>
</file>